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906000" cy="6858000" type="A4"/>
  <p:notesSz cx="10018713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A2B0-F93F-40DD-AA22-B893DB429C5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B3B7-B7AF-43BA-A93E-5C607A4BA4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983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A2B0-F93F-40DD-AA22-B893DB429C5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B3B7-B7AF-43BA-A93E-5C607A4BA4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01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A2B0-F93F-40DD-AA22-B893DB429C5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B3B7-B7AF-43BA-A93E-5C607A4BA4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257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A2B0-F93F-40DD-AA22-B893DB429C5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B3B7-B7AF-43BA-A93E-5C607A4BA4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42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A2B0-F93F-40DD-AA22-B893DB429C5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B3B7-B7AF-43BA-A93E-5C607A4BA4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55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A2B0-F93F-40DD-AA22-B893DB429C5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B3B7-B7AF-43BA-A93E-5C607A4BA4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603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A2B0-F93F-40DD-AA22-B893DB429C5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B3B7-B7AF-43BA-A93E-5C607A4BA4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314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A2B0-F93F-40DD-AA22-B893DB429C5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B3B7-B7AF-43BA-A93E-5C607A4BA4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33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A2B0-F93F-40DD-AA22-B893DB429C5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B3B7-B7AF-43BA-A93E-5C607A4BA4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86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A2B0-F93F-40DD-AA22-B893DB429C5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B3B7-B7AF-43BA-A93E-5C607A4BA4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284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A2B0-F93F-40DD-AA22-B893DB429C5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9B3B7-B7AF-43BA-A93E-5C607A4BA4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688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CA2B0-F93F-40DD-AA22-B893DB429C56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9B3B7-B7AF-43BA-A93E-5C607A4BA4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734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316B884-3AE8-4529-92FA-AB56ED2C3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449" y="100668"/>
            <a:ext cx="4151169" cy="665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122356-684E-4ABB-854A-829E965BB828}"/>
              </a:ext>
            </a:extLst>
          </p:cNvPr>
          <p:cNvSpPr txBox="1"/>
          <p:nvPr/>
        </p:nvSpPr>
        <p:spPr>
          <a:xfrm>
            <a:off x="310393" y="528507"/>
            <a:ext cx="51172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電工ドラムは</a:t>
            </a:r>
            <a:endParaRPr kumimoji="1" lang="en-US" altLang="ja-JP" sz="2800" b="1" dirty="0"/>
          </a:p>
          <a:p>
            <a:r>
              <a:rPr kumimoji="1" lang="ja-JP" altLang="en-US" sz="2800" b="1" dirty="0">
                <a:highlight>
                  <a:srgbClr val="FFFF00"/>
                </a:highlight>
              </a:rPr>
              <a:t>コードを全部出して使う</a:t>
            </a:r>
            <a:r>
              <a:rPr kumimoji="1" lang="ja-JP" altLang="en-US" sz="2800" b="1" dirty="0"/>
              <a:t>のがルールです！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コードを全部出さないと、</a:t>
            </a:r>
            <a:endParaRPr kumimoji="1" lang="en-US" altLang="ja-JP" sz="2800" b="1" dirty="0"/>
          </a:p>
          <a:p>
            <a:r>
              <a:rPr kumimoji="1" lang="ja-JP" altLang="en-US" sz="2800" b="1" dirty="0">
                <a:solidFill>
                  <a:srgbClr val="FF0000"/>
                </a:solidFill>
              </a:rPr>
              <a:t>溶けたり燃えたり</a:t>
            </a:r>
            <a:r>
              <a:rPr kumimoji="1" lang="ja-JP" altLang="en-US" sz="2800" b="1" dirty="0"/>
              <a:t>します！！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面倒でも全部出して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使いましょう！！！！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endParaRPr kumimoji="1" lang="en-US" altLang="ja-JP" sz="2800" b="1" dirty="0"/>
          </a:p>
          <a:p>
            <a:endParaRPr kumimoji="1" lang="en-US" altLang="ja-JP" sz="2800" b="1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DD354C2-BC07-49C6-B97B-FDCE603538A4}"/>
              </a:ext>
            </a:extLst>
          </p:cNvPr>
          <p:cNvSpPr/>
          <p:nvPr/>
        </p:nvSpPr>
        <p:spPr>
          <a:xfrm>
            <a:off x="276837" y="4588778"/>
            <a:ext cx="5083728" cy="182041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＜コードを巻いたままだと定格電流は４</a:t>
            </a:r>
            <a:r>
              <a:rPr kumimoji="1" lang="en-US" altLang="ja-JP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＞</a:t>
            </a:r>
            <a:endParaRPr kumimoji="1"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kumimoji="1" lang="en-US" altLang="ja-JP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DELL</a:t>
            </a:r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のノートパソコン→</a:t>
            </a:r>
            <a:r>
              <a:rPr kumimoji="1" lang="en-US" altLang="ja-JP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2.3A</a:t>
            </a:r>
          </a:p>
          <a:p>
            <a:pPr algn="ctr"/>
            <a:endParaRPr kumimoji="1"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ノートパソコン２台で定格電流を</a:t>
            </a:r>
            <a:endParaRPr kumimoji="1"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オーバーします。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71FC804-2A9C-4870-9162-BDB98B626CCD}"/>
              </a:ext>
            </a:extLst>
          </p:cNvPr>
          <p:cNvSpPr txBox="1"/>
          <p:nvPr/>
        </p:nvSpPr>
        <p:spPr>
          <a:xfrm>
            <a:off x="0" y="6596390"/>
            <a:ext cx="3954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制作：電工ドラムをまいたまま使うなの会</a:t>
            </a:r>
          </a:p>
        </p:txBody>
      </p:sp>
    </p:spTree>
    <p:extLst>
      <p:ext uri="{BB962C8B-B14F-4D97-AF65-F5344CB8AC3E}">
        <p14:creationId xmlns:p14="http://schemas.microsoft.com/office/powerpoint/2010/main" val="157239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316B884-3AE8-4529-92FA-AB56ED2C3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449" y="100668"/>
            <a:ext cx="4151169" cy="665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122356-684E-4ABB-854A-829E965BB828}"/>
              </a:ext>
            </a:extLst>
          </p:cNvPr>
          <p:cNvSpPr txBox="1"/>
          <p:nvPr/>
        </p:nvSpPr>
        <p:spPr>
          <a:xfrm>
            <a:off x="310393" y="528507"/>
            <a:ext cx="51172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電工ドラムは</a:t>
            </a:r>
            <a:endParaRPr kumimoji="1" lang="en-US" altLang="ja-JP" sz="2800" b="1" dirty="0"/>
          </a:p>
          <a:p>
            <a:r>
              <a:rPr kumimoji="1" lang="ja-JP" altLang="en-US" sz="2800" b="1" dirty="0">
                <a:highlight>
                  <a:srgbClr val="FFFF00"/>
                </a:highlight>
              </a:rPr>
              <a:t>コードを全部出して使う</a:t>
            </a:r>
            <a:r>
              <a:rPr kumimoji="1" lang="ja-JP" altLang="en-US" sz="2800" b="1" dirty="0"/>
              <a:t>のがルールです！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コードを全部出さないと、</a:t>
            </a:r>
            <a:endParaRPr kumimoji="1" lang="en-US" altLang="ja-JP" sz="2800" b="1" dirty="0"/>
          </a:p>
          <a:p>
            <a:r>
              <a:rPr kumimoji="1" lang="ja-JP" altLang="en-US" sz="2800" b="1" dirty="0">
                <a:solidFill>
                  <a:srgbClr val="FF0000"/>
                </a:solidFill>
              </a:rPr>
              <a:t>溶けたり燃えたり</a:t>
            </a:r>
            <a:r>
              <a:rPr kumimoji="1" lang="ja-JP" altLang="en-US" sz="2800" b="1" dirty="0"/>
              <a:t>します！！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面倒でも全部出して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使いましょう！！！！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endParaRPr kumimoji="1" lang="en-US" altLang="ja-JP" sz="2800" b="1" dirty="0"/>
          </a:p>
          <a:p>
            <a:endParaRPr kumimoji="1" lang="en-US" altLang="ja-JP" sz="2800" b="1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DD354C2-BC07-49C6-B97B-FDCE603538A4}"/>
              </a:ext>
            </a:extLst>
          </p:cNvPr>
          <p:cNvSpPr/>
          <p:nvPr/>
        </p:nvSpPr>
        <p:spPr>
          <a:xfrm>
            <a:off x="276837" y="4588778"/>
            <a:ext cx="5083728" cy="182041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＜コードを巻いたままだと定格電流は４</a:t>
            </a:r>
            <a:r>
              <a:rPr kumimoji="1" lang="en-US" altLang="ja-JP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＞</a:t>
            </a:r>
            <a:endParaRPr kumimoji="1"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kumimoji="1" lang="en-US" altLang="ja-JP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DELL</a:t>
            </a:r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のノートパソコン→</a:t>
            </a:r>
            <a:r>
              <a:rPr kumimoji="1" lang="en-US" altLang="ja-JP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2.3A</a:t>
            </a:r>
          </a:p>
          <a:p>
            <a:pPr algn="ctr"/>
            <a:endParaRPr kumimoji="1"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ノートパソコン２台で定格電流を</a:t>
            </a:r>
            <a:endParaRPr kumimoji="1"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オーバーします。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71FC804-2A9C-4870-9162-BDB98B626CCD}"/>
              </a:ext>
            </a:extLst>
          </p:cNvPr>
          <p:cNvSpPr txBox="1"/>
          <p:nvPr/>
        </p:nvSpPr>
        <p:spPr>
          <a:xfrm>
            <a:off x="0" y="6596390"/>
            <a:ext cx="3954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制作：電工ドラムをまいたまま使うなの会</a:t>
            </a:r>
          </a:p>
        </p:txBody>
      </p:sp>
    </p:spTree>
    <p:extLst>
      <p:ext uri="{BB962C8B-B14F-4D97-AF65-F5344CB8AC3E}">
        <p14:creationId xmlns:p14="http://schemas.microsoft.com/office/powerpoint/2010/main" val="2599532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316B884-3AE8-4529-92FA-AB56ED2C3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449" y="100668"/>
            <a:ext cx="4151169" cy="665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122356-684E-4ABB-854A-829E965BB828}"/>
              </a:ext>
            </a:extLst>
          </p:cNvPr>
          <p:cNvSpPr txBox="1"/>
          <p:nvPr/>
        </p:nvSpPr>
        <p:spPr>
          <a:xfrm>
            <a:off x="310393" y="528507"/>
            <a:ext cx="51172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電工ドラムは</a:t>
            </a:r>
            <a:endParaRPr kumimoji="1" lang="en-US" altLang="ja-JP" sz="2800" b="1" dirty="0"/>
          </a:p>
          <a:p>
            <a:r>
              <a:rPr kumimoji="1" lang="ja-JP" altLang="en-US" sz="2800" b="1" dirty="0">
                <a:highlight>
                  <a:srgbClr val="FFFF00"/>
                </a:highlight>
              </a:rPr>
              <a:t>コードを全部出して使う</a:t>
            </a:r>
            <a:r>
              <a:rPr kumimoji="1" lang="ja-JP" altLang="en-US" sz="2800" b="1" dirty="0"/>
              <a:t>のがルールです！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コードを全部出さないと、</a:t>
            </a:r>
            <a:endParaRPr kumimoji="1" lang="en-US" altLang="ja-JP" sz="2800" b="1" dirty="0"/>
          </a:p>
          <a:p>
            <a:r>
              <a:rPr kumimoji="1" lang="ja-JP" altLang="en-US" sz="2800" b="1" dirty="0">
                <a:solidFill>
                  <a:srgbClr val="FF0000"/>
                </a:solidFill>
              </a:rPr>
              <a:t>溶けたり燃えたり</a:t>
            </a:r>
            <a:r>
              <a:rPr kumimoji="1" lang="ja-JP" altLang="en-US" sz="2800" b="1" dirty="0"/>
              <a:t>します！！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面倒でも全部出して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使いましょう！！！！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endParaRPr kumimoji="1" lang="en-US" altLang="ja-JP" sz="2800" b="1" dirty="0"/>
          </a:p>
          <a:p>
            <a:endParaRPr kumimoji="1" lang="en-US" altLang="ja-JP" sz="2800" b="1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DD354C2-BC07-49C6-B97B-FDCE603538A4}"/>
              </a:ext>
            </a:extLst>
          </p:cNvPr>
          <p:cNvSpPr/>
          <p:nvPr/>
        </p:nvSpPr>
        <p:spPr>
          <a:xfrm>
            <a:off x="276837" y="4588778"/>
            <a:ext cx="5083728" cy="182041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＜コードを巻いたままだと定格電流は４</a:t>
            </a:r>
            <a:r>
              <a:rPr kumimoji="1" lang="en-US" altLang="ja-JP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＞</a:t>
            </a:r>
            <a:endParaRPr kumimoji="1"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kumimoji="1" lang="en-US" altLang="ja-JP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DELL</a:t>
            </a:r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のノートパソコン→</a:t>
            </a:r>
            <a:r>
              <a:rPr kumimoji="1" lang="en-US" altLang="ja-JP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2.3A</a:t>
            </a:r>
          </a:p>
          <a:p>
            <a:pPr algn="ctr"/>
            <a:endParaRPr kumimoji="1"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ノートパソコン２台で定格電流を</a:t>
            </a:r>
            <a:endParaRPr kumimoji="1"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オーバーします。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71FC804-2A9C-4870-9162-BDB98B626CCD}"/>
              </a:ext>
            </a:extLst>
          </p:cNvPr>
          <p:cNvSpPr txBox="1"/>
          <p:nvPr/>
        </p:nvSpPr>
        <p:spPr>
          <a:xfrm>
            <a:off x="0" y="6596390"/>
            <a:ext cx="3954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制作：電工ドラムをまいたまま使うなの会</a:t>
            </a:r>
          </a:p>
        </p:txBody>
      </p:sp>
    </p:spTree>
    <p:extLst>
      <p:ext uri="{BB962C8B-B14F-4D97-AF65-F5344CB8AC3E}">
        <p14:creationId xmlns:p14="http://schemas.microsoft.com/office/powerpoint/2010/main" val="3665881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316B884-3AE8-4529-92FA-AB56ED2C3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449" y="100668"/>
            <a:ext cx="4151169" cy="665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122356-684E-4ABB-854A-829E965BB828}"/>
              </a:ext>
            </a:extLst>
          </p:cNvPr>
          <p:cNvSpPr txBox="1"/>
          <p:nvPr/>
        </p:nvSpPr>
        <p:spPr>
          <a:xfrm>
            <a:off x="310393" y="528507"/>
            <a:ext cx="51172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電工ドラムは</a:t>
            </a:r>
            <a:endParaRPr kumimoji="1" lang="en-US" altLang="ja-JP" sz="2800" b="1" dirty="0"/>
          </a:p>
          <a:p>
            <a:r>
              <a:rPr kumimoji="1" lang="ja-JP" altLang="en-US" sz="2800" b="1" dirty="0">
                <a:highlight>
                  <a:srgbClr val="FFFF00"/>
                </a:highlight>
              </a:rPr>
              <a:t>コードを全部出して使う</a:t>
            </a:r>
            <a:r>
              <a:rPr kumimoji="1" lang="ja-JP" altLang="en-US" sz="2800" b="1" dirty="0"/>
              <a:t>のがルールです！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コードを全部出さないと、</a:t>
            </a:r>
            <a:endParaRPr kumimoji="1" lang="en-US" altLang="ja-JP" sz="2800" b="1" dirty="0"/>
          </a:p>
          <a:p>
            <a:r>
              <a:rPr kumimoji="1" lang="ja-JP" altLang="en-US" sz="2800" b="1" dirty="0">
                <a:solidFill>
                  <a:srgbClr val="FF0000"/>
                </a:solidFill>
              </a:rPr>
              <a:t>溶けたり燃えたり</a:t>
            </a:r>
            <a:r>
              <a:rPr kumimoji="1" lang="ja-JP" altLang="en-US" sz="2800" b="1" dirty="0"/>
              <a:t>します！！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面倒でも全部出して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使いましょう！！！！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endParaRPr kumimoji="1" lang="en-US" altLang="ja-JP" sz="2800" b="1" dirty="0"/>
          </a:p>
          <a:p>
            <a:endParaRPr kumimoji="1" lang="en-US" altLang="ja-JP" sz="2800" b="1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DD354C2-BC07-49C6-B97B-FDCE603538A4}"/>
              </a:ext>
            </a:extLst>
          </p:cNvPr>
          <p:cNvSpPr/>
          <p:nvPr/>
        </p:nvSpPr>
        <p:spPr>
          <a:xfrm>
            <a:off x="276837" y="4588778"/>
            <a:ext cx="5083728" cy="182041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＜コードを巻いたままだと定格電流は４</a:t>
            </a:r>
            <a:r>
              <a:rPr kumimoji="1" lang="en-US" altLang="ja-JP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＞</a:t>
            </a:r>
            <a:endParaRPr kumimoji="1"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kumimoji="1" lang="en-US" altLang="ja-JP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DELL</a:t>
            </a:r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のノートパソコン→</a:t>
            </a:r>
            <a:r>
              <a:rPr kumimoji="1" lang="en-US" altLang="ja-JP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2.3A</a:t>
            </a:r>
          </a:p>
          <a:p>
            <a:pPr algn="ctr"/>
            <a:endParaRPr kumimoji="1"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ノートパソコン２台で定格電流を</a:t>
            </a:r>
            <a:endParaRPr kumimoji="1"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オーバーします。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71FC804-2A9C-4870-9162-BDB98B626CCD}"/>
              </a:ext>
            </a:extLst>
          </p:cNvPr>
          <p:cNvSpPr txBox="1"/>
          <p:nvPr/>
        </p:nvSpPr>
        <p:spPr>
          <a:xfrm>
            <a:off x="0" y="6596390"/>
            <a:ext cx="3954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制作：電工ドラムをまいたまま使うなの会</a:t>
            </a:r>
          </a:p>
        </p:txBody>
      </p:sp>
    </p:spTree>
    <p:extLst>
      <p:ext uri="{BB962C8B-B14F-4D97-AF65-F5344CB8AC3E}">
        <p14:creationId xmlns:p14="http://schemas.microsoft.com/office/powerpoint/2010/main" val="2068983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972634-D396-4F65-B409-68029DD3B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714840-4D53-4410-A20D-EB3426957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594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280</Words>
  <Application>Microsoft Office PowerPoint</Application>
  <PresentationFormat>A4 210 x 297 mm</PresentationFormat>
  <Paragraphs>60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pc-mi</dc:creator>
  <cp:lastModifiedBy>pc-mi</cp:lastModifiedBy>
  <cp:revision>3</cp:revision>
  <cp:lastPrinted>2022-12-20T00:43:53Z</cp:lastPrinted>
  <dcterms:created xsi:type="dcterms:W3CDTF">2022-12-20T00:27:34Z</dcterms:created>
  <dcterms:modified xsi:type="dcterms:W3CDTF">2022-12-20T01:15:38Z</dcterms:modified>
</cp:coreProperties>
</file>